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80" y="-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.com/nielshanson/mp_tutorial/master/taxonomic_analysis/code/metapathways_rRNA_to_megan.py" TargetMode="External"/><Relationship Id="rId4" Type="http://schemas.openxmlformats.org/officeDocument/2006/relationships/hyperlink" Target="https://github.com/nielshanson/mp_tutorial/raw/master/taxonomic_analysis/code/metapathways_last_to_megan.py" TargetMode="External"/><Relationship Id="rId5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.csv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.csv.zip" TargetMode="External"/><Relationship Id="rId4" Type="http://schemas.openxmlformats.org/officeDocument/2006/relationships/hyperlink" Target="http://ab.inf.uni-tuebingen.de/software/megan5/" TargetMode="External"/><Relationship Id="rId5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</a:t>
            </a: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Tutorial</a:t>
            </a: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Results</a:t>
            </a:r>
            <a:r>
              <a:rPr lang="en-US" sz="1800" b="0" dirty="0"/>
              <a:t>:  </a:t>
            </a:r>
            <a:r>
              <a:rPr lang="en-US" sz="1800" b="0" dirty="0" err="1">
                <a:hlinkClick r:id="rId2"/>
              </a:rPr>
              <a:t>HOT_Sanger_megan.csv.zip</a:t>
            </a:r>
            <a:endParaRPr lang="en-US" sz="1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4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&lt;output&gt;/*/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</a:t>
            </a:r>
            <a:r>
              <a:rPr lang="en-US" sz="2000" dirty="0" smtClean="0"/>
              <a:t>s for all your samples</a:t>
            </a: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</a:t>
            </a:r>
            <a:r>
              <a:rPr lang="en-US" sz="2000" dirty="0" smtClean="0"/>
              <a:t>s for all your samples</a:t>
            </a: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en-US" dirty="0"/>
              <a:t>Export Taxonomy Results from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en-US" dirty="0"/>
              <a:t>Export Taxonomy Results from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en-US" dirty="0"/>
              <a:t>Export Taxonomy Results from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3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/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4"/>
              </a:rPr>
              <a:t>http://ab.inf.uni-tuebingen.de/software/megan5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5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en-US" dirty="0"/>
              <a:t>Export Taxonomy Results from MEGAN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</a:t>
            </a:r>
            <a:r>
              <a:rPr lang="en-US" sz="2400" dirty="0" smtClean="0"/>
              <a:t>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16S quite specific, but…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 smtClean="0"/>
              <a:t>.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6450</TotalTime>
  <Words>955</Words>
  <Application>Microsoft Macintosh PowerPoint</Application>
  <PresentationFormat>On-screen Show (4:3)</PresentationFormat>
  <Paragraphs>129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1301</cp:revision>
  <dcterms:created xsi:type="dcterms:W3CDTF">2010-11-16T03:29:29Z</dcterms:created>
  <dcterms:modified xsi:type="dcterms:W3CDTF">2014-02-10T05:30:02Z</dcterms:modified>
</cp:coreProperties>
</file>